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7" r:id="rId32"/>
    <p:sldId id="285" r:id="rId33"/>
    <p:sldId id="288" r:id="rId34"/>
    <p:sldId id="290" r:id="rId35"/>
    <p:sldId id="291" r:id="rId36"/>
    <p:sldId id="292" r:id="rId37"/>
    <p:sldId id="289" r:id="rId38"/>
    <p:sldId id="293" r:id="rId39"/>
    <p:sldId id="294" r:id="rId4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FB8B-C799-4173-AD3A-EF5A02F1179C}" type="datetimeFigureOut">
              <a:rPr lang="zh-TW" altLang="en-US" smtClean="0"/>
              <a:t>2015/7/28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0DEDE8E-53D6-4D10-9DFB-EB1852623FB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FB8B-C799-4173-AD3A-EF5A02F1179C}" type="datetimeFigureOut">
              <a:rPr lang="zh-TW" altLang="en-US" smtClean="0"/>
              <a:t>2015/7/28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EDE8E-53D6-4D10-9DFB-EB1852623FB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FB8B-C799-4173-AD3A-EF5A02F1179C}" type="datetimeFigureOut">
              <a:rPr lang="zh-TW" altLang="en-US" smtClean="0"/>
              <a:t>2015/7/28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EDE8E-53D6-4D10-9DFB-EB1852623FB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FB8B-C799-4173-AD3A-EF5A02F1179C}" type="datetimeFigureOut">
              <a:rPr lang="zh-TW" altLang="en-US" smtClean="0"/>
              <a:t>2015/7/28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EDE8E-53D6-4D10-9DFB-EB1852623FB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FB8B-C799-4173-AD3A-EF5A02F1179C}" type="datetimeFigureOut">
              <a:rPr lang="zh-TW" altLang="en-US" smtClean="0"/>
              <a:t>2015/7/28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0DEDE8E-53D6-4D10-9DFB-EB1852623FB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FB8B-C799-4173-AD3A-EF5A02F1179C}" type="datetimeFigureOut">
              <a:rPr lang="zh-TW" altLang="en-US" smtClean="0"/>
              <a:t>2015/7/28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EDE8E-53D6-4D10-9DFB-EB1852623FB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FB8B-C799-4173-AD3A-EF5A02F1179C}" type="datetimeFigureOut">
              <a:rPr lang="zh-TW" altLang="en-US" smtClean="0"/>
              <a:t>2015/7/28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EDE8E-53D6-4D10-9DFB-EB1852623FB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FB8B-C799-4173-AD3A-EF5A02F1179C}" type="datetimeFigureOut">
              <a:rPr lang="zh-TW" altLang="en-US" smtClean="0"/>
              <a:t>2015/7/28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EDE8E-53D6-4D10-9DFB-EB1852623FB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FB8B-C799-4173-AD3A-EF5A02F1179C}" type="datetimeFigureOut">
              <a:rPr lang="zh-TW" altLang="en-US" smtClean="0"/>
              <a:t>2015/7/28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EDE8E-53D6-4D10-9DFB-EB1852623FB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FB8B-C799-4173-AD3A-EF5A02F1179C}" type="datetimeFigureOut">
              <a:rPr lang="zh-TW" altLang="en-US" smtClean="0"/>
              <a:t>2015/7/28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EDE8E-53D6-4D10-9DFB-EB1852623FB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FB8B-C799-4173-AD3A-EF5A02F1179C}" type="datetimeFigureOut">
              <a:rPr lang="zh-TW" altLang="en-US" smtClean="0"/>
              <a:t>2015/7/28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0DEDE8E-53D6-4D10-9DFB-EB1852623FB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046FB8B-C799-4173-AD3A-EF5A02F1179C}" type="datetimeFigureOut">
              <a:rPr lang="zh-TW" altLang="en-US" smtClean="0"/>
              <a:t>2015/7/28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0DEDE8E-53D6-4D10-9DFB-EB1852623FB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Scan to folder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9529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步驟</a:t>
            </a:r>
            <a:r>
              <a:rPr lang="en-US" altLang="zh-TW" sz="3200" dirty="0" smtClean="0"/>
              <a:t>9.</a:t>
            </a:r>
            <a:r>
              <a:rPr lang="zh-TW" altLang="en-US" sz="3200" dirty="0" smtClean="0"/>
              <a:t>選擇</a:t>
            </a:r>
            <a:r>
              <a:rPr lang="en-US" altLang="zh-TW" sz="3200" dirty="0" smtClean="0"/>
              <a:t>”</a:t>
            </a:r>
            <a:r>
              <a:rPr lang="zh-TW" altLang="en-US" sz="3200" dirty="0" smtClean="0"/>
              <a:t>在</a:t>
            </a:r>
            <a:r>
              <a:rPr lang="en-US" altLang="zh-TW" sz="3200" dirty="0" smtClean="0"/>
              <a:t>[</a:t>
            </a:r>
            <a:r>
              <a:rPr lang="zh-TW" altLang="en-US" sz="3200" dirty="0" smtClean="0"/>
              <a:t>電腦設定</a:t>
            </a:r>
            <a:r>
              <a:rPr lang="en-US" altLang="zh-TW" sz="3200" dirty="0" smtClean="0"/>
              <a:t>]</a:t>
            </a:r>
            <a:r>
              <a:rPr lang="zh-TW" altLang="en-US" sz="3200" dirty="0" smtClean="0"/>
              <a:t>中新增使用者</a:t>
            </a:r>
            <a:r>
              <a:rPr lang="en-US" altLang="zh-TW" sz="3200" dirty="0" smtClean="0"/>
              <a:t>”</a:t>
            </a:r>
            <a:endParaRPr lang="zh-TW" altLang="en-US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704856" cy="515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2051720" y="5013176"/>
            <a:ext cx="1440160" cy="2286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011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步驟</a:t>
            </a:r>
            <a:r>
              <a:rPr lang="en-US" altLang="zh-TW" dirty="0" smtClean="0"/>
              <a:t>10.</a:t>
            </a:r>
            <a:r>
              <a:rPr lang="zh-TW" altLang="en-US" dirty="0" smtClean="0"/>
              <a:t>選擇下方</a:t>
            </a:r>
            <a:r>
              <a:rPr lang="en-US" altLang="zh-TW" dirty="0" smtClean="0"/>
              <a:t>”</a:t>
            </a:r>
            <a:r>
              <a:rPr lang="zh-TW" altLang="en-US" dirty="0" smtClean="0"/>
              <a:t>新增使用者</a:t>
            </a:r>
            <a:r>
              <a:rPr lang="en-US" altLang="zh-TW" dirty="0" smtClean="0"/>
              <a:t>”</a:t>
            </a:r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8196909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4644008" y="5172075"/>
            <a:ext cx="1156717" cy="30003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77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步驟</a:t>
            </a:r>
            <a:r>
              <a:rPr lang="en-US" altLang="zh-TW" sz="3200" dirty="0" smtClean="0"/>
              <a:t>11.</a:t>
            </a:r>
            <a:r>
              <a:rPr lang="zh-TW" altLang="en-US" sz="3200" dirty="0" smtClean="0"/>
              <a:t>選擇</a:t>
            </a:r>
            <a:r>
              <a:rPr lang="en-US" altLang="zh-TW" sz="3200" dirty="0" smtClean="0"/>
              <a:t>”</a:t>
            </a:r>
            <a:r>
              <a:rPr lang="zh-TW" altLang="en-US" sz="3200" dirty="0" smtClean="0"/>
              <a:t>不使用</a:t>
            </a:r>
            <a:r>
              <a:rPr lang="en-US" altLang="zh-TW" sz="3200" dirty="0" smtClean="0"/>
              <a:t>Microsoft</a:t>
            </a:r>
            <a:r>
              <a:rPr lang="zh-TW" altLang="en-US" sz="3200" dirty="0" smtClean="0"/>
              <a:t>帳戶來登入</a:t>
            </a:r>
            <a:r>
              <a:rPr lang="en-US" altLang="zh-TW" sz="3200" dirty="0" smtClean="0"/>
              <a:t>”</a:t>
            </a:r>
            <a:endParaRPr lang="zh-TW" altLang="en-US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628800"/>
            <a:ext cx="777686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2699792" y="5429249"/>
            <a:ext cx="1296144" cy="22145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350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步驟</a:t>
            </a:r>
            <a:r>
              <a:rPr lang="en-US" altLang="zh-TW" dirty="0" smtClean="0"/>
              <a:t>12.</a:t>
            </a:r>
            <a:r>
              <a:rPr lang="zh-TW" altLang="en-US" dirty="0" smtClean="0"/>
              <a:t>選擇</a:t>
            </a:r>
            <a:r>
              <a:rPr lang="en-US" altLang="zh-TW" dirty="0" smtClean="0"/>
              <a:t>”</a:t>
            </a:r>
            <a:r>
              <a:rPr lang="zh-TW" altLang="en-US" dirty="0" smtClean="0"/>
              <a:t>本機帳戶</a:t>
            </a:r>
            <a:r>
              <a:rPr lang="en-US" altLang="zh-TW" dirty="0" smtClean="0"/>
              <a:t>”</a:t>
            </a:r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20891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5400092" y="5909169"/>
            <a:ext cx="684076" cy="22145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295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4768" y="284563"/>
            <a:ext cx="7772400" cy="1210146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步驟</a:t>
            </a:r>
            <a:r>
              <a:rPr lang="en-US" altLang="zh-TW" sz="3200" dirty="0" smtClean="0"/>
              <a:t>13.</a:t>
            </a:r>
            <a:r>
              <a:rPr lang="zh-TW" altLang="en-US" sz="3200" dirty="0" smtClean="0"/>
              <a:t>輸入使用者名稱與密碼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>              帳號</a:t>
            </a:r>
            <a:r>
              <a:rPr lang="en-US" altLang="zh-TW" sz="3200" dirty="0" smtClean="0"/>
              <a:t>:scan  </a:t>
            </a:r>
            <a:r>
              <a:rPr lang="zh-TW" altLang="en-US" sz="3200" dirty="0" smtClean="0"/>
              <a:t>密碼</a:t>
            </a:r>
            <a:r>
              <a:rPr lang="en-US" altLang="zh-TW" sz="3200" dirty="0" smtClean="0"/>
              <a:t>:scan</a:t>
            </a:r>
            <a:endParaRPr lang="zh-TW" altLang="en-US" sz="3200" dirty="0"/>
          </a:p>
        </p:txBody>
      </p:sp>
      <p:sp>
        <p:nvSpPr>
          <p:cNvPr id="7" name="圓角矩形 6"/>
          <p:cNvSpPr/>
          <p:nvPr/>
        </p:nvSpPr>
        <p:spPr>
          <a:xfrm>
            <a:off x="3347864" y="2276872"/>
            <a:ext cx="684076" cy="22145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47" y="1412776"/>
            <a:ext cx="8876347" cy="470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圓角矩形 8"/>
          <p:cNvSpPr/>
          <p:nvPr/>
        </p:nvSpPr>
        <p:spPr>
          <a:xfrm>
            <a:off x="3365203" y="2276872"/>
            <a:ext cx="684076" cy="22145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3353494" y="2661266"/>
            <a:ext cx="684076" cy="22145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3347864" y="3068960"/>
            <a:ext cx="684076" cy="22145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5580112" y="5733256"/>
            <a:ext cx="684076" cy="22145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901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步驟</a:t>
            </a:r>
            <a:r>
              <a:rPr lang="en-US" altLang="zh-TW" dirty="0" smtClean="0"/>
              <a:t>14.</a:t>
            </a:r>
            <a:r>
              <a:rPr lang="zh-TW" altLang="en-US" dirty="0" smtClean="0"/>
              <a:t>完成新增使用者</a:t>
            </a:r>
            <a:endParaRPr lang="zh-TW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7917557" cy="424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6276168" y="5843588"/>
            <a:ext cx="767570" cy="22185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339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/>
              <a:t>步驟</a:t>
            </a:r>
            <a:r>
              <a:rPr lang="en-US" altLang="zh-TW" sz="3200" dirty="0"/>
              <a:t>15</a:t>
            </a:r>
            <a:r>
              <a:rPr lang="en-US" altLang="zh-TW" sz="3200" dirty="0" smtClean="0"/>
              <a:t>.</a:t>
            </a:r>
            <a:r>
              <a:rPr lang="zh-TW" altLang="en-US" sz="3200" dirty="0" smtClean="0"/>
              <a:t>於空白處按滑鼠右鍵 新增</a:t>
            </a:r>
            <a:r>
              <a:rPr lang="en-US" altLang="zh-TW" sz="3200" dirty="0" smtClean="0"/>
              <a:t>&gt;</a:t>
            </a:r>
            <a:r>
              <a:rPr lang="zh-TW" altLang="en-US" sz="3200" dirty="0" smtClean="0"/>
              <a:t>資料夾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/>
              <a:t> </a:t>
            </a:r>
            <a:r>
              <a:rPr lang="zh-TW" altLang="en-US" sz="3200" dirty="0" smtClean="0"/>
              <a:t>             名稱為</a:t>
            </a:r>
            <a:r>
              <a:rPr lang="en-US" altLang="zh-TW" sz="3200" dirty="0" smtClean="0"/>
              <a:t>scan</a:t>
            </a:r>
            <a:endParaRPr lang="zh-TW" altLang="en-US" sz="3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49491"/>
            <a:ext cx="7335335" cy="521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9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步驟</a:t>
            </a:r>
            <a:r>
              <a:rPr lang="en-US" altLang="zh-TW" sz="3200" dirty="0" smtClean="0"/>
              <a:t>16.</a:t>
            </a:r>
            <a:r>
              <a:rPr lang="zh-TW" altLang="en-US" sz="3200" dirty="0" smtClean="0"/>
              <a:t>選擇</a:t>
            </a:r>
            <a:r>
              <a:rPr lang="en-US" altLang="zh-TW" sz="3200" dirty="0" smtClean="0"/>
              <a:t>scan</a:t>
            </a:r>
            <a:r>
              <a:rPr lang="zh-TW" altLang="en-US" sz="3200" dirty="0" smtClean="0"/>
              <a:t>資料夾按下滑鼠右鍵</a:t>
            </a:r>
            <a:r>
              <a:rPr lang="en-US" altLang="zh-TW" sz="3200" dirty="0" smtClean="0"/>
              <a:t>&gt;</a:t>
            </a:r>
            <a:r>
              <a:rPr lang="zh-TW" altLang="en-US" sz="3200" dirty="0" smtClean="0"/>
              <a:t>內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>             容</a:t>
            </a:r>
            <a:r>
              <a:rPr lang="en-US" altLang="zh-TW" sz="3200" dirty="0" smtClean="0"/>
              <a:t>&gt;</a:t>
            </a:r>
            <a:r>
              <a:rPr lang="zh-TW" altLang="en-US" sz="3200" dirty="0" smtClean="0"/>
              <a:t>共用</a:t>
            </a:r>
            <a:endParaRPr lang="zh-TW" altLang="en-US" sz="32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5" y="1657375"/>
            <a:ext cx="4535363" cy="4448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165" y="1657375"/>
            <a:ext cx="4143375" cy="4448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1639017" y="5085184"/>
            <a:ext cx="556719" cy="22185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5378375" y="1974553"/>
            <a:ext cx="556719" cy="22185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936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1" y="1067618"/>
            <a:ext cx="4124325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665" y="1412776"/>
            <a:ext cx="4846960" cy="4091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72494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步驟</a:t>
            </a:r>
            <a:r>
              <a:rPr lang="en-US" altLang="zh-TW" dirty="0" smtClean="0"/>
              <a:t>17.</a:t>
            </a:r>
            <a:r>
              <a:rPr lang="zh-TW" altLang="en-US" dirty="0" smtClean="0"/>
              <a:t>選擇</a:t>
            </a:r>
            <a:r>
              <a:rPr lang="en-US" altLang="zh-TW" dirty="0" smtClean="0"/>
              <a:t>”</a:t>
            </a:r>
            <a:r>
              <a:rPr lang="zh-TW" altLang="en-US" dirty="0" smtClean="0"/>
              <a:t>共用</a:t>
            </a:r>
            <a:r>
              <a:rPr lang="en-US" altLang="zh-TW" dirty="0" smtClean="0"/>
              <a:t>”</a:t>
            </a:r>
            <a:endParaRPr lang="zh-TW" altLang="en-US" dirty="0"/>
          </a:p>
        </p:txBody>
      </p:sp>
      <p:sp>
        <p:nvSpPr>
          <p:cNvPr id="9" name="圓角矩形 8"/>
          <p:cNvSpPr/>
          <p:nvPr/>
        </p:nvSpPr>
        <p:spPr>
          <a:xfrm>
            <a:off x="466154" y="2858193"/>
            <a:ext cx="792088" cy="27602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398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38" y="1484784"/>
            <a:ext cx="4564484" cy="399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5304" y="460673"/>
            <a:ext cx="7772400" cy="724942"/>
          </a:xfrm>
        </p:spPr>
        <p:txBody>
          <a:bodyPr>
            <a:normAutofit fontScale="90000"/>
          </a:bodyPr>
          <a:lstStyle/>
          <a:p>
            <a:r>
              <a:rPr lang="zh-TW" altLang="en-US" sz="3200" dirty="0" smtClean="0"/>
              <a:t>步驟</a:t>
            </a:r>
            <a:r>
              <a:rPr lang="en-US" altLang="zh-TW" sz="3200" dirty="0" smtClean="0"/>
              <a:t>18.</a:t>
            </a:r>
            <a:r>
              <a:rPr lang="zh-TW" altLang="en-US" sz="3200" dirty="0" smtClean="0"/>
              <a:t>選擇框框右邊的向下箭頭，選擇</a:t>
            </a:r>
            <a:r>
              <a:rPr lang="en-US" altLang="zh-TW" sz="3200" dirty="0" smtClean="0"/>
              <a:t>Scan</a:t>
            </a:r>
            <a:r>
              <a:rPr lang="zh-TW" altLang="en-US" sz="3200" dirty="0" smtClean="0"/>
              <a:t>，</a:t>
            </a:r>
            <a:r>
              <a:rPr lang="en-US" altLang="zh-TW" sz="3200" dirty="0"/>
              <a:t/>
            </a:r>
            <a:br>
              <a:rPr lang="en-US" altLang="zh-TW" sz="3200" dirty="0"/>
            </a:br>
            <a:r>
              <a:rPr lang="en-US" altLang="zh-TW" sz="3200" dirty="0" smtClean="0"/>
              <a:t>              </a:t>
            </a:r>
            <a:r>
              <a:rPr lang="zh-TW" altLang="en-US" sz="3200" dirty="0" smtClean="0"/>
              <a:t>再按下共用，再按完成</a:t>
            </a:r>
            <a:endParaRPr lang="zh-TW" altLang="en-US" sz="32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70" y="1484784"/>
            <a:ext cx="4158775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3029443" y="3054046"/>
            <a:ext cx="236092" cy="27602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381246" y="3456115"/>
            <a:ext cx="504577" cy="17631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3015156" y="5367237"/>
            <a:ext cx="695077" cy="18583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8429626" y="5114925"/>
            <a:ext cx="557212" cy="26069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09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76864" cy="1296144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步驟</a:t>
            </a:r>
            <a:r>
              <a:rPr lang="en-US" altLang="zh-TW" dirty="0" smtClean="0"/>
              <a:t>1.(win8)</a:t>
            </a:r>
            <a:r>
              <a:rPr lang="zh-TW" altLang="en-US" dirty="0" smtClean="0"/>
              <a:t>選取桌面右方的</a:t>
            </a:r>
            <a:r>
              <a:rPr lang="en-US" altLang="zh-TW" dirty="0" smtClean="0"/>
              <a:t>”</a:t>
            </a:r>
            <a:r>
              <a:rPr lang="zh-TW" altLang="en-US" dirty="0" smtClean="0"/>
              <a:t>設定</a:t>
            </a:r>
            <a:r>
              <a:rPr lang="en-US" altLang="zh-TW" dirty="0" smtClean="0"/>
              <a:t>”</a:t>
            </a:r>
            <a:br>
              <a:rPr lang="en-US" altLang="zh-TW" dirty="0" smtClean="0"/>
            </a:br>
            <a:r>
              <a:rPr lang="zh-TW" altLang="en-US" dirty="0" smtClean="0"/>
              <a:t>步驟</a:t>
            </a:r>
            <a:r>
              <a:rPr lang="en-US" altLang="zh-TW" dirty="0" smtClean="0"/>
              <a:t>2.</a:t>
            </a:r>
            <a:r>
              <a:rPr lang="zh-TW" altLang="en-US" dirty="0" smtClean="0"/>
              <a:t>選擇</a:t>
            </a:r>
            <a:r>
              <a:rPr lang="en-US" altLang="zh-TW" dirty="0" smtClean="0"/>
              <a:t>”</a:t>
            </a:r>
            <a:r>
              <a:rPr lang="zh-TW" altLang="en-US" dirty="0" smtClean="0"/>
              <a:t>控制台</a:t>
            </a:r>
            <a:r>
              <a:rPr lang="en-US" altLang="zh-TW" dirty="0" smtClean="0"/>
              <a:t>”</a:t>
            </a:r>
            <a:endParaRPr lang="zh-TW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80207"/>
            <a:ext cx="2376265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977" y="1405930"/>
            <a:ext cx="2584185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3275856" y="5085184"/>
            <a:ext cx="720081" cy="72008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5350851" y="2168860"/>
            <a:ext cx="949341" cy="2520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2954697" y="4900518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1.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980413" y="2110208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2.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29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980" y="1412776"/>
            <a:ext cx="405765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3780" y="548680"/>
            <a:ext cx="7772400" cy="652934"/>
          </a:xfrm>
        </p:spPr>
        <p:txBody>
          <a:bodyPr>
            <a:normAutofit fontScale="90000"/>
          </a:bodyPr>
          <a:lstStyle/>
          <a:p>
            <a:r>
              <a:rPr lang="zh-TW" altLang="en-US" sz="3200" dirty="0" smtClean="0"/>
              <a:t>步驟</a:t>
            </a:r>
            <a:r>
              <a:rPr lang="en-US" altLang="zh-TW" sz="3200" dirty="0" smtClean="0"/>
              <a:t>19.</a:t>
            </a:r>
            <a:r>
              <a:rPr lang="zh-TW" altLang="en-US" sz="3200" dirty="0" smtClean="0"/>
              <a:t>回到</a:t>
            </a:r>
            <a:r>
              <a:rPr lang="en-US" altLang="zh-TW" sz="3200" dirty="0" smtClean="0"/>
              <a:t>”</a:t>
            </a:r>
            <a:r>
              <a:rPr lang="zh-TW" altLang="en-US" sz="3200" dirty="0" smtClean="0"/>
              <a:t>共用</a:t>
            </a:r>
            <a:r>
              <a:rPr lang="en-US" altLang="zh-TW" sz="3200" dirty="0" smtClean="0"/>
              <a:t>”</a:t>
            </a:r>
            <a:r>
              <a:rPr lang="zh-TW" altLang="en-US" sz="3200" dirty="0" smtClean="0"/>
              <a:t>選擇進階共用，再選擇權限</a:t>
            </a:r>
            <a:endParaRPr lang="zh-TW" alt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71" y="1412776"/>
            <a:ext cx="4143375" cy="5070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611559" y="4271963"/>
            <a:ext cx="1603003" cy="2251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5176639" y="4646068"/>
            <a:ext cx="936104" cy="2251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3458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步驟</a:t>
            </a:r>
            <a:r>
              <a:rPr lang="en-US" altLang="zh-TW" sz="3200" dirty="0" smtClean="0"/>
              <a:t>20.</a:t>
            </a:r>
            <a:r>
              <a:rPr lang="zh-TW" altLang="en-US" sz="3200" dirty="0" smtClean="0"/>
              <a:t>選擇</a:t>
            </a:r>
            <a:r>
              <a:rPr lang="en-US" altLang="zh-TW" sz="3200" dirty="0" smtClean="0"/>
              <a:t>”</a:t>
            </a:r>
            <a:r>
              <a:rPr lang="zh-TW" altLang="en-US" sz="3200" dirty="0" smtClean="0"/>
              <a:t>新增</a:t>
            </a:r>
            <a:r>
              <a:rPr lang="en-US" altLang="zh-TW" sz="3200" dirty="0" smtClean="0"/>
              <a:t>”</a:t>
            </a:r>
            <a:r>
              <a:rPr lang="zh-TW" altLang="en-US" sz="3200" dirty="0" smtClean="0"/>
              <a:t>在空格處輸入</a:t>
            </a:r>
            <a:r>
              <a:rPr lang="en-US" altLang="zh-TW" sz="3200" dirty="0" smtClean="0"/>
              <a:t>scan</a:t>
            </a:r>
            <a:endParaRPr lang="zh-TW" alt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71" y="1462510"/>
            <a:ext cx="4143375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2266804" y="3557587"/>
            <a:ext cx="801501" cy="2251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595" y="1484784"/>
            <a:ext cx="469024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6858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3200" dirty="0" smtClean="0"/>
              <a:t>步驟</a:t>
            </a:r>
            <a:r>
              <a:rPr lang="en-US" altLang="zh-TW" sz="3200" dirty="0" smtClean="0"/>
              <a:t>21.</a:t>
            </a:r>
            <a:r>
              <a:rPr lang="zh-TW" altLang="en-US" sz="3200" dirty="0" smtClean="0"/>
              <a:t>輸入完後按下檢查名稱後再按下確認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>              即可</a:t>
            </a:r>
            <a:endParaRPr lang="zh-TW" alt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00" y="1484784"/>
            <a:ext cx="476393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77072"/>
            <a:ext cx="5200650" cy="253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圓角矩形 7"/>
          <p:cNvSpPr/>
          <p:nvPr/>
        </p:nvSpPr>
        <p:spPr>
          <a:xfrm>
            <a:off x="3881291" y="2939776"/>
            <a:ext cx="801501" cy="2251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6995966" y="6229349"/>
            <a:ext cx="801501" cy="2251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2800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步驟</a:t>
            </a:r>
            <a:r>
              <a:rPr lang="en-US" altLang="zh-TW" sz="3200" dirty="0" smtClean="0"/>
              <a:t>22.</a:t>
            </a:r>
            <a:r>
              <a:rPr lang="zh-TW" altLang="en-US" sz="3200" dirty="0" smtClean="0"/>
              <a:t>於空格處點選打勾再按下確認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endParaRPr lang="zh-TW" alt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246" y="1310750"/>
            <a:ext cx="4287390" cy="511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10750"/>
            <a:ext cx="4287390" cy="511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2843808" y="4039344"/>
            <a:ext cx="288033" cy="2520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2843807" y="4258035"/>
            <a:ext cx="288033" cy="2520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7196733" y="4034581"/>
            <a:ext cx="288033" cy="47548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788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017" y="586432"/>
            <a:ext cx="7772400" cy="592609"/>
          </a:xfrm>
        </p:spPr>
        <p:txBody>
          <a:bodyPr>
            <a:normAutofit fontScale="90000"/>
          </a:bodyPr>
          <a:lstStyle/>
          <a:p>
            <a:r>
              <a:rPr lang="zh-TW" altLang="en-US" sz="3000" dirty="0" smtClean="0"/>
              <a:t>步驟</a:t>
            </a:r>
            <a:r>
              <a:rPr lang="en-US" altLang="zh-TW" sz="3000" dirty="0" smtClean="0"/>
              <a:t>23.</a:t>
            </a:r>
            <a:r>
              <a:rPr lang="zh-TW" altLang="en-US" sz="3000" dirty="0" smtClean="0"/>
              <a:t>開啟電腦的瀏覽器於網址列輸入</a:t>
            </a:r>
            <a:r>
              <a:rPr lang="en-US" altLang="zh-TW" sz="3000" dirty="0" smtClean="0"/>
              <a:t>192.168.1.150</a:t>
            </a:r>
            <a:r>
              <a:rPr lang="zh-TW" altLang="en-US" sz="3000" dirty="0" smtClean="0"/>
              <a:t>，輸入完後按</a:t>
            </a:r>
            <a:r>
              <a:rPr lang="en-US" altLang="zh-TW" sz="3000" dirty="0" smtClean="0"/>
              <a:t>enter</a:t>
            </a:r>
            <a:endParaRPr lang="zh-TW" altLang="en-US" sz="3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17897"/>
            <a:ext cx="7560840" cy="4953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1172171" y="1467594"/>
            <a:ext cx="585192" cy="20404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52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772400" cy="580926"/>
          </a:xfrm>
        </p:spPr>
        <p:txBody>
          <a:bodyPr>
            <a:noAutofit/>
          </a:bodyPr>
          <a:lstStyle/>
          <a:p>
            <a:r>
              <a:rPr lang="zh-TW" altLang="en-US" sz="3600" dirty="0" smtClean="0"/>
              <a:t>步驟</a:t>
            </a:r>
            <a:r>
              <a:rPr lang="en-US" altLang="zh-TW" sz="3600" dirty="0" smtClean="0"/>
              <a:t>24.</a:t>
            </a:r>
            <a:r>
              <a:rPr lang="zh-TW" altLang="en-US" sz="3600" dirty="0" smtClean="0"/>
              <a:t>選擇右上角的登入。</a:t>
            </a:r>
            <a:endParaRPr lang="zh-TW" alt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65907"/>
            <a:ext cx="7992888" cy="4745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1948163"/>
            <a:ext cx="370253" cy="31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37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步驟</a:t>
            </a:r>
            <a:r>
              <a:rPr lang="en-US" altLang="zh-TW" dirty="0" smtClean="0"/>
              <a:t>25.</a:t>
            </a:r>
            <a:r>
              <a:rPr lang="zh-TW" altLang="en-US" dirty="0" smtClean="0"/>
              <a:t>在登入頁面中，使用者名稱輸入</a:t>
            </a:r>
            <a:r>
              <a:rPr lang="en-US" altLang="zh-TW" dirty="0" smtClean="0"/>
              <a:t>admin</a:t>
            </a:r>
            <a:r>
              <a:rPr lang="zh-TW" altLang="en-US" dirty="0" smtClean="0"/>
              <a:t>後按下登入。</a:t>
            </a:r>
            <a:endParaRPr lang="zh-TW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628799"/>
            <a:ext cx="8030275" cy="45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418" y="4429125"/>
            <a:ext cx="440408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418" y="4725144"/>
            <a:ext cx="440408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步驟</a:t>
            </a:r>
            <a:r>
              <a:rPr lang="en-US" altLang="zh-TW" dirty="0" smtClean="0"/>
              <a:t>26.</a:t>
            </a:r>
            <a:r>
              <a:rPr lang="zh-TW" altLang="en-US" dirty="0" smtClean="0"/>
              <a:t>選擇左方的通訊錄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2" y="1556792"/>
            <a:ext cx="8432898" cy="474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06" y="3371850"/>
            <a:ext cx="440408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60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步驟</a:t>
            </a:r>
            <a:r>
              <a:rPr lang="en-US" altLang="zh-TW" dirty="0" smtClean="0"/>
              <a:t>27.</a:t>
            </a:r>
            <a:r>
              <a:rPr lang="zh-TW" altLang="en-US" dirty="0" smtClean="0"/>
              <a:t>選擇新增使用者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024367" cy="458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911544"/>
            <a:ext cx="614362" cy="25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33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4721" y="863005"/>
            <a:ext cx="7772400" cy="580926"/>
          </a:xfrm>
        </p:spPr>
        <p:txBody>
          <a:bodyPr>
            <a:noAutofit/>
          </a:bodyPr>
          <a:lstStyle/>
          <a:p>
            <a:r>
              <a:rPr lang="zh-TW" altLang="en-US" sz="3000" dirty="0" smtClean="0"/>
              <a:t>步驟</a:t>
            </a:r>
            <a:r>
              <a:rPr lang="en-US" altLang="zh-TW" sz="3000" dirty="0" smtClean="0"/>
              <a:t>28.</a:t>
            </a:r>
            <a:r>
              <a:rPr lang="zh-TW" altLang="en-US" sz="3000" dirty="0" smtClean="0"/>
              <a:t>輸入名稱與按鍵顯示，在於下方資料夾驗證選擇</a:t>
            </a:r>
            <a:r>
              <a:rPr lang="en-US" altLang="zh-TW" sz="3000" dirty="0" smtClean="0"/>
              <a:t>”</a:t>
            </a:r>
            <a:r>
              <a:rPr lang="zh-TW" altLang="en-US" sz="3000" dirty="0" smtClean="0"/>
              <a:t>指定如下的其他驗證資訊</a:t>
            </a:r>
            <a:r>
              <a:rPr lang="en-US" altLang="zh-TW" sz="3000" dirty="0" smtClean="0"/>
              <a:t>”</a:t>
            </a:r>
            <a:endParaRPr lang="zh-TW" altLang="en-US" sz="3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54" y="1556792"/>
            <a:ext cx="845306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6" y="3543300"/>
            <a:ext cx="552928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1" y="3381375"/>
            <a:ext cx="552928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4" y="5338763"/>
            <a:ext cx="1133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09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步驟</a:t>
            </a:r>
            <a:r>
              <a:rPr lang="en-US" altLang="zh-TW" dirty="0" smtClean="0"/>
              <a:t>3.</a:t>
            </a:r>
            <a:r>
              <a:rPr lang="zh-TW" altLang="en-US" dirty="0" smtClean="0"/>
              <a:t>選擇</a:t>
            </a:r>
            <a:r>
              <a:rPr lang="en-US" altLang="zh-TW" dirty="0" smtClean="0"/>
              <a:t>”</a:t>
            </a:r>
            <a:r>
              <a:rPr lang="zh-TW" altLang="en-US" dirty="0" smtClean="0"/>
              <a:t>檢視網路狀態工作</a:t>
            </a:r>
            <a:r>
              <a:rPr lang="en-US" altLang="zh-TW" dirty="0" smtClean="0"/>
              <a:t>”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84" y="1412230"/>
            <a:ext cx="7476256" cy="521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2123728" y="3466925"/>
            <a:ext cx="1296144" cy="2520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854876" y="3223607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3.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11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步驟</a:t>
            </a:r>
            <a:r>
              <a:rPr lang="en-US" altLang="zh-TW" dirty="0"/>
              <a:t>29.</a:t>
            </a:r>
            <a:r>
              <a:rPr lang="zh-TW" altLang="en-US" dirty="0" smtClean="0"/>
              <a:t>輸入使用者名稱</a:t>
            </a:r>
            <a:r>
              <a:rPr lang="en-US" altLang="zh-TW" dirty="0" smtClean="0"/>
              <a:t>:scan</a:t>
            </a:r>
            <a:r>
              <a:rPr lang="zh-TW" altLang="en-US" dirty="0" smtClean="0"/>
              <a:t>。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	</a:t>
            </a:r>
            <a:r>
              <a:rPr lang="zh-TW" altLang="en-US" dirty="0" smtClean="0"/>
              <a:t>      </a:t>
            </a:r>
            <a:r>
              <a:rPr lang="zh-TW" altLang="en-US" dirty="0"/>
              <a:t>登入</a:t>
            </a:r>
            <a:r>
              <a:rPr lang="zh-TW" altLang="en-US" dirty="0" smtClean="0"/>
              <a:t>密碼</a:t>
            </a:r>
            <a:r>
              <a:rPr lang="zh-TW" altLang="en-US" dirty="0"/>
              <a:t>變更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58114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1" y="4352924"/>
            <a:ext cx="552928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4495800"/>
            <a:ext cx="552928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88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 smtClean="0"/>
              <a:t>步驟</a:t>
            </a:r>
            <a:r>
              <a:rPr lang="en-US" altLang="zh-TW" sz="3000" dirty="0" smtClean="0"/>
              <a:t>30.</a:t>
            </a:r>
            <a:r>
              <a:rPr lang="zh-TW" altLang="en-US" sz="3000" dirty="0" smtClean="0"/>
              <a:t>新密碼</a:t>
            </a:r>
            <a:r>
              <a:rPr lang="en-US" altLang="zh-TW" sz="3000" dirty="0" smtClean="0"/>
              <a:t>:scan</a:t>
            </a:r>
            <a:r>
              <a:rPr lang="en-US" altLang="zh-TW" sz="3000" dirty="0"/>
              <a:t/>
            </a:r>
            <a:br>
              <a:rPr lang="en-US" altLang="zh-TW" sz="3000" dirty="0"/>
            </a:br>
            <a:r>
              <a:rPr lang="en-US" altLang="zh-TW" sz="3000" dirty="0" smtClean="0"/>
              <a:t>	     </a:t>
            </a:r>
            <a:r>
              <a:rPr lang="zh-TW" altLang="en-US" sz="3000" dirty="0" smtClean="0"/>
              <a:t>確認密碼</a:t>
            </a:r>
            <a:r>
              <a:rPr lang="en-US" altLang="zh-TW" sz="3000" dirty="0" smtClean="0"/>
              <a:t>:scan</a:t>
            </a:r>
            <a:r>
              <a:rPr lang="zh-TW" altLang="en-US" sz="3000" dirty="0" smtClean="0"/>
              <a:t>，按下確定即可</a:t>
            </a:r>
            <a:endParaRPr lang="zh-TW" altLang="en-US" sz="3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13917"/>
            <a:ext cx="8481520" cy="476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6" y="3252787"/>
            <a:ext cx="552928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3419474"/>
            <a:ext cx="552928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833812"/>
            <a:ext cx="552928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96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3295" y="1566481"/>
            <a:ext cx="7772400" cy="574675"/>
          </a:xfrm>
        </p:spPr>
        <p:txBody>
          <a:bodyPr>
            <a:normAutofit fontScale="90000"/>
          </a:bodyPr>
          <a:lstStyle/>
          <a:p>
            <a:r>
              <a:rPr lang="en-US" altLang="zh-TW" sz="3000" dirty="0" smtClean="0"/>
              <a:t>※</a:t>
            </a:r>
            <a:r>
              <a:rPr lang="zh-TW" altLang="en-US" sz="3000" dirty="0" smtClean="0"/>
              <a:t>若此電腦的使用者有網域上的不同，則在登入使用者名稱的後方輸入</a:t>
            </a:r>
            <a:r>
              <a:rPr lang="en-US" altLang="zh-TW" sz="3000" dirty="0" smtClean="0"/>
              <a:t>:@</a:t>
            </a:r>
            <a:r>
              <a:rPr lang="zh-TW" altLang="en-US" sz="3000" dirty="0" smtClean="0"/>
              <a:t>網域名稱。</a:t>
            </a:r>
            <a:r>
              <a:rPr lang="en-US" altLang="zh-TW" sz="3000" dirty="0" smtClean="0"/>
              <a:t/>
            </a:r>
            <a:br>
              <a:rPr lang="en-US" altLang="zh-TW" sz="3000" dirty="0" smtClean="0"/>
            </a:br>
            <a:r>
              <a:rPr lang="en-US" altLang="zh-TW" sz="3000" dirty="0" err="1" smtClean="0"/>
              <a:t>Ex:antony@</a:t>
            </a:r>
            <a:r>
              <a:rPr lang="en-US" altLang="zh-TW" sz="3000" u="sng" dirty="0" err="1" smtClean="0"/>
              <a:t>procolor.com.tw</a:t>
            </a:r>
            <a:r>
              <a:rPr lang="en-US" altLang="zh-TW" sz="3000" dirty="0" smtClean="0"/>
              <a:t>(</a:t>
            </a:r>
            <a:r>
              <a:rPr lang="zh-TW" altLang="en-US" sz="3000" dirty="0" smtClean="0"/>
              <a:t>底線部分為網域名稱</a:t>
            </a:r>
            <a:r>
              <a:rPr lang="en-US" altLang="zh-TW" sz="3000" dirty="0" smtClean="0"/>
              <a:t>)</a:t>
            </a:r>
            <a:br>
              <a:rPr lang="en-US" altLang="zh-TW" sz="3000" dirty="0" smtClean="0"/>
            </a:br>
            <a:r>
              <a:rPr lang="zh-TW" altLang="en-US" sz="3000" dirty="0" smtClean="0"/>
              <a:t>密碼則為該使用者登入此網域的密碼。</a:t>
            </a:r>
            <a:endParaRPr lang="zh-TW" altLang="en-US" sz="3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255456"/>
            <a:ext cx="8640961" cy="412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7" y="5081587"/>
            <a:ext cx="1290636" cy="1681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09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45" y="1526729"/>
            <a:ext cx="8733218" cy="49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 smtClean="0"/>
              <a:t>步驟</a:t>
            </a:r>
            <a:r>
              <a:rPr lang="en-US" altLang="zh-TW" sz="3000" dirty="0" smtClean="0"/>
              <a:t>31.</a:t>
            </a:r>
            <a:r>
              <a:rPr lang="zh-TW" altLang="en-US" sz="3000" dirty="0" smtClean="0"/>
              <a:t>設定資料夾中的路徑，路徑為步驟</a:t>
            </a:r>
            <a:r>
              <a:rPr lang="en-US" altLang="zh-TW" sz="3000" dirty="0" smtClean="0"/>
              <a:t>19.</a:t>
            </a:r>
            <a:r>
              <a:rPr lang="zh-TW" altLang="en-US" sz="3000" dirty="0" smtClean="0"/>
              <a:t>中共用的網路路徑，設定完後按下確認即可。</a:t>
            </a:r>
            <a:endParaRPr lang="zh-TW" altLang="en-US" sz="3000" dirty="0"/>
          </a:p>
        </p:txBody>
      </p:sp>
      <p:cxnSp>
        <p:nvCxnSpPr>
          <p:cNvPr id="5" name="直線接點 4"/>
          <p:cNvCxnSpPr/>
          <p:nvPr/>
        </p:nvCxnSpPr>
        <p:spPr>
          <a:xfrm>
            <a:off x="251520" y="4149080"/>
            <a:ext cx="5760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5008260"/>
            <a:ext cx="1400176" cy="3076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28" y="5886449"/>
            <a:ext cx="58921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12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步驟</a:t>
            </a:r>
            <a:r>
              <a:rPr lang="en-US" altLang="zh-TW" sz="3200" dirty="0" smtClean="0"/>
              <a:t>32.</a:t>
            </a:r>
            <a:r>
              <a:rPr lang="zh-TW" altLang="en-US" sz="3200" dirty="0" smtClean="0"/>
              <a:t>案影印機左上方的</a:t>
            </a:r>
            <a:r>
              <a:rPr lang="en-US" altLang="zh-TW" sz="3200" dirty="0" smtClean="0"/>
              <a:t>123</a:t>
            </a:r>
            <a:r>
              <a:rPr lang="zh-TW" altLang="en-US" sz="3200" dirty="0" smtClean="0"/>
              <a:t>，再按系統設定</a:t>
            </a:r>
            <a:endParaRPr lang="zh-TW" altLang="en-US" sz="3200" dirty="0"/>
          </a:p>
        </p:txBody>
      </p:sp>
      <p:pic>
        <p:nvPicPr>
          <p:cNvPr id="4" name="Picture 2" descr="C:\Users\procolor\Desktop\scan to e-mail\14374716589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8" y="1772816"/>
            <a:ext cx="4304190" cy="361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procolor\Desktop\scan to e-mail\14374716588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1" y="1772815"/>
            <a:ext cx="4429127" cy="358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41" y="2614611"/>
            <a:ext cx="58921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36713"/>
            <a:ext cx="58921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20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3000" dirty="0" smtClean="0"/>
              <a:t>步驟</a:t>
            </a:r>
            <a:r>
              <a:rPr lang="en-US" altLang="zh-TW" sz="3000" dirty="0" smtClean="0"/>
              <a:t>33.</a:t>
            </a:r>
            <a:r>
              <a:rPr lang="zh-TW" altLang="en-US" sz="3000" dirty="0" smtClean="0"/>
              <a:t>選擇上方的管理員工具，再選擇下方的通訊錄管理，名稱選項裡的變更，輸入要顯示的名稱。</a:t>
            </a:r>
            <a:endParaRPr lang="zh-TW" altLang="en-US" sz="3000" dirty="0"/>
          </a:p>
        </p:txBody>
      </p:sp>
      <p:pic>
        <p:nvPicPr>
          <p:cNvPr id="4" name="Picture 2" descr="C:\Users\procolor\Desktop\scan to e-mail\14374716582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23" y="1600201"/>
            <a:ext cx="4273002" cy="402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procolor\Desktop\scan to e-mail\14374716578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415" y="1588729"/>
            <a:ext cx="4481709" cy="405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978" y="2886073"/>
            <a:ext cx="58921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403" y="2795585"/>
            <a:ext cx="58921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91" y="3295648"/>
            <a:ext cx="58921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76609"/>
            <a:ext cx="646386" cy="2507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8" y="3892365"/>
            <a:ext cx="672007" cy="2607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65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步驟</a:t>
            </a:r>
            <a:r>
              <a:rPr lang="en-US" altLang="zh-TW" sz="3600" dirty="0" smtClean="0"/>
              <a:t>34.</a:t>
            </a:r>
            <a:r>
              <a:rPr lang="zh-TW" altLang="en-US" sz="3600" dirty="0" smtClean="0"/>
              <a:t>輸入名稱，輸入完後按確定。</a:t>
            </a:r>
            <a:endParaRPr lang="zh-TW" altLang="en-US" sz="3600" dirty="0"/>
          </a:p>
        </p:txBody>
      </p:sp>
      <p:pic>
        <p:nvPicPr>
          <p:cNvPr id="4" name="Picture 2" descr="C:\Users\procolor\Desktop\scan to e-mail\14374716578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1" y="2046559"/>
            <a:ext cx="4379621" cy="349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procolor\Desktop\scan to e-mail\IMG20150728142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489" y="2071751"/>
            <a:ext cx="4568648" cy="342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79" y="3267073"/>
            <a:ext cx="58921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578" y="2867023"/>
            <a:ext cx="58921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直線接點 6"/>
          <p:cNvCxnSpPr/>
          <p:nvPr/>
        </p:nvCxnSpPr>
        <p:spPr>
          <a:xfrm>
            <a:off x="5450384" y="3538536"/>
            <a:ext cx="6480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5431334" y="4019548"/>
            <a:ext cx="6480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6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3000" dirty="0" smtClean="0"/>
              <a:t>步驟</a:t>
            </a:r>
            <a:r>
              <a:rPr lang="en-US" altLang="zh-TW" sz="3000" dirty="0" smtClean="0"/>
              <a:t>35.</a:t>
            </a:r>
            <a:r>
              <a:rPr lang="zh-TW" altLang="en-US" sz="3000" dirty="0" smtClean="0"/>
              <a:t>選擇路徑，此路徑為電腦端</a:t>
            </a:r>
            <a:r>
              <a:rPr lang="en-US" altLang="zh-TW" sz="3000" dirty="0" smtClean="0"/>
              <a:t>scan</a:t>
            </a:r>
            <a:r>
              <a:rPr lang="zh-TW" altLang="en-US" sz="3000" dirty="0" smtClean="0"/>
              <a:t>資料夾的位置，與步驟</a:t>
            </a:r>
            <a:r>
              <a:rPr lang="en-US" altLang="zh-TW" sz="3000" dirty="0" smtClean="0"/>
              <a:t>31.</a:t>
            </a:r>
            <a:r>
              <a:rPr lang="zh-TW" altLang="en-US" sz="3000" dirty="0" smtClean="0"/>
              <a:t>中的路徑相同，輸入完後按下確認。</a:t>
            </a:r>
            <a:endParaRPr lang="zh-TW" altLang="en-US" sz="3000" dirty="0"/>
          </a:p>
        </p:txBody>
      </p:sp>
      <p:pic>
        <p:nvPicPr>
          <p:cNvPr id="10243" name="Picture 3" descr="C:\Users\procolor\Desktop\scan to e-mail\IMG201507281434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06798" y="475842"/>
            <a:ext cx="4986852" cy="664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圓角矩形 9"/>
          <p:cNvSpPr/>
          <p:nvPr/>
        </p:nvSpPr>
        <p:spPr>
          <a:xfrm>
            <a:off x="3419872" y="3585840"/>
            <a:ext cx="1584176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196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 smtClean="0"/>
              <a:t>步驟</a:t>
            </a:r>
            <a:r>
              <a:rPr lang="en-US" altLang="zh-TW" sz="3000" dirty="0" smtClean="0"/>
              <a:t>36.</a:t>
            </a:r>
            <a:r>
              <a:rPr lang="zh-TW" altLang="en-US" sz="3000" dirty="0" smtClean="0"/>
              <a:t>按下左邊的掃描，再選擇右邊要掃描到名稱，再把要掃描的檔案放入掃描器上</a:t>
            </a:r>
            <a:endParaRPr lang="zh-TW" altLang="en-US" sz="3000" dirty="0"/>
          </a:p>
        </p:txBody>
      </p:sp>
      <p:pic>
        <p:nvPicPr>
          <p:cNvPr id="11266" name="Picture 2" descr="C:\Users\procolor\Desktop\scan to e-mail\IMG201507281441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2" y="1608584"/>
            <a:ext cx="4574108" cy="353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procolor\Desktop\scan to e-mail\14374716577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440" y="1608584"/>
            <a:ext cx="4299191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3378200" y="3505200"/>
            <a:ext cx="4064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355600" y="3733800"/>
            <a:ext cx="736600" cy="2159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2501900" y="2895600"/>
            <a:ext cx="406400" cy="177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693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步驟</a:t>
            </a:r>
            <a:r>
              <a:rPr lang="en-US" altLang="zh-TW" dirty="0" smtClean="0"/>
              <a:t>37.</a:t>
            </a:r>
            <a:r>
              <a:rPr lang="zh-TW" altLang="en-US" dirty="0" smtClean="0"/>
              <a:t>按下綠色啟動鍵即可完成</a:t>
            </a:r>
            <a:endParaRPr lang="zh-TW" altLang="en-US" dirty="0"/>
          </a:p>
        </p:txBody>
      </p:sp>
      <p:pic>
        <p:nvPicPr>
          <p:cNvPr id="12290" name="Picture 2" descr="C:\Users\procolor\Desktop\scan to e-mail\啟動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20799"/>
            <a:ext cx="4561508" cy="527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5868144" y="4653136"/>
            <a:ext cx="976040" cy="9193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6989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8199" y="207274"/>
            <a:ext cx="7772400" cy="11430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步驟</a:t>
            </a:r>
            <a:r>
              <a:rPr lang="en-US" altLang="zh-TW" dirty="0" smtClean="0"/>
              <a:t>4.</a:t>
            </a:r>
            <a:r>
              <a:rPr lang="zh-TW" altLang="en-US" dirty="0" smtClean="0"/>
              <a:t>選擇</a:t>
            </a:r>
            <a:r>
              <a:rPr lang="en-US" altLang="zh-TW" dirty="0" smtClean="0"/>
              <a:t>”</a:t>
            </a:r>
            <a:r>
              <a:rPr lang="zh-TW" altLang="en-US" dirty="0" smtClean="0"/>
              <a:t>變更進階共用設定</a:t>
            </a:r>
            <a:r>
              <a:rPr lang="en-US" altLang="zh-TW" dirty="0" smtClean="0"/>
              <a:t>”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50274"/>
            <a:ext cx="7601719" cy="529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1036216" y="2564904"/>
            <a:ext cx="1296144" cy="2520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65566" y="2466325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4</a:t>
            </a:r>
            <a:r>
              <a:rPr lang="en-US" altLang="zh-TW" b="1" dirty="0" smtClean="0">
                <a:solidFill>
                  <a:srgbClr val="FF0000"/>
                </a:solidFill>
              </a:rPr>
              <a:t>.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73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步驟</a:t>
            </a:r>
            <a:r>
              <a:rPr lang="en-US" altLang="zh-TW" dirty="0" smtClean="0"/>
              <a:t>5.</a:t>
            </a:r>
            <a:r>
              <a:rPr lang="zh-TW" altLang="en-US" dirty="0" smtClean="0"/>
              <a:t>檢查以下幾項是否相同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35" y="1340768"/>
            <a:ext cx="7226002" cy="503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接點 4"/>
          <p:cNvCxnSpPr/>
          <p:nvPr/>
        </p:nvCxnSpPr>
        <p:spPr>
          <a:xfrm>
            <a:off x="2771800" y="3717032"/>
            <a:ext cx="9361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2771800" y="4653136"/>
            <a:ext cx="122413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93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/>
              <a:t>步驟</a:t>
            </a:r>
            <a:r>
              <a:rPr lang="en-US" altLang="zh-TW" sz="3200" dirty="0" smtClean="0"/>
              <a:t>5(</a:t>
            </a:r>
            <a:r>
              <a:rPr lang="zh-TW" altLang="en-US" sz="3200" dirty="0" smtClean="0"/>
              <a:t>續</a:t>
            </a:r>
            <a:r>
              <a:rPr lang="en-US" altLang="zh-TW" sz="3200" dirty="0" smtClean="0"/>
              <a:t>).</a:t>
            </a:r>
            <a:r>
              <a:rPr lang="zh-TW" altLang="en-US" sz="3200" dirty="0"/>
              <a:t>檢查以下幾項是否</a:t>
            </a:r>
            <a:r>
              <a:rPr lang="zh-TW" altLang="en-US" sz="3200" dirty="0" smtClean="0"/>
              <a:t>相同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>                  檢查</a:t>
            </a:r>
            <a:r>
              <a:rPr lang="zh-TW" altLang="en-US" sz="3200" dirty="0"/>
              <a:t>完成後按儲存變更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8222"/>
            <a:ext cx="7846640" cy="5298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接點 4"/>
          <p:cNvCxnSpPr/>
          <p:nvPr/>
        </p:nvCxnSpPr>
        <p:spPr>
          <a:xfrm flipV="1">
            <a:off x="2628925" y="3014663"/>
            <a:ext cx="3428975" cy="228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 flipV="1">
            <a:off x="2628925" y="6165304"/>
            <a:ext cx="1295003" cy="22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2663800" y="5159474"/>
            <a:ext cx="22682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2" y="6257925"/>
            <a:ext cx="88582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圓角矩形 12"/>
          <p:cNvSpPr/>
          <p:nvPr/>
        </p:nvSpPr>
        <p:spPr>
          <a:xfrm>
            <a:off x="5643562" y="6217890"/>
            <a:ext cx="885825" cy="2520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71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2194" y="0"/>
            <a:ext cx="7992293" cy="1356803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步驟</a:t>
            </a:r>
            <a:r>
              <a:rPr lang="en-US" altLang="zh-TW" sz="3200" dirty="0" smtClean="0"/>
              <a:t>6.</a:t>
            </a:r>
            <a:r>
              <a:rPr lang="zh-TW" altLang="en-US" sz="3200" dirty="0" smtClean="0"/>
              <a:t>返回</a:t>
            </a:r>
            <a:r>
              <a:rPr lang="en-US" altLang="zh-TW" sz="3200" dirty="0" smtClean="0"/>
              <a:t>”</a:t>
            </a:r>
            <a:r>
              <a:rPr lang="zh-TW" altLang="en-US" sz="3200" dirty="0" smtClean="0"/>
              <a:t>控制台</a:t>
            </a:r>
            <a:r>
              <a:rPr lang="en-US" altLang="zh-TW" sz="3200" dirty="0" smtClean="0"/>
              <a:t>”</a:t>
            </a:r>
            <a:r>
              <a:rPr lang="zh-TW" altLang="en-US" sz="3200" dirty="0" smtClean="0"/>
              <a:t>後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>           選擇</a:t>
            </a:r>
            <a:r>
              <a:rPr lang="en-US" altLang="zh-TW" sz="3200" dirty="0" smtClean="0"/>
              <a:t>”</a:t>
            </a:r>
            <a:r>
              <a:rPr lang="zh-TW" altLang="en-US" sz="3200" dirty="0" smtClean="0"/>
              <a:t>使用者帳戶</a:t>
            </a:r>
            <a:r>
              <a:rPr lang="zh-TW" altLang="en-US" sz="3200" dirty="0"/>
              <a:t>和家庭安全</a:t>
            </a:r>
            <a:r>
              <a:rPr lang="en-US" altLang="zh-TW" sz="3200" dirty="0"/>
              <a:t>”</a:t>
            </a:r>
            <a:r>
              <a:rPr lang="zh-TW" altLang="en-US" sz="3200" dirty="0"/>
              <a:t>選項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95" y="1356803"/>
            <a:ext cx="7476256" cy="521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5113758" y="2544898"/>
            <a:ext cx="1601367" cy="25545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885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9599" y="188640"/>
            <a:ext cx="7772400" cy="720080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步驟</a:t>
            </a:r>
            <a:r>
              <a:rPr lang="en-US" altLang="zh-TW" sz="3200" dirty="0" smtClean="0"/>
              <a:t>7.</a:t>
            </a:r>
            <a:r>
              <a:rPr lang="zh-TW" altLang="en-US" sz="3200" dirty="0" smtClean="0"/>
              <a:t>選擇</a:t>
            </a:r>
            <a:r>
              <a:rPr lang="en-US" altLang="zh-TW" sz="3200" dirty="0" smtClean="0"/>
              <a:t>”</a:t>
            </a:r>
            <a:r>
              <a:rPr lang="zh-TW" altLang="en-US" sz="3200" dirty="0" smtClean="0"/>
              <a:t>使用者帳戶</a:t>
            </a:r>
            <a:r>
              <a:rPr lang="en-US" altLang="zh-TW" sz="3200" dirty="0" smtClean="0"/>
              <a:t>”</a:t>
            </a:r>
            <a:endParaRPr lang="zh-TW" alt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71" y="1052736"/>
            <a:ext cx="7838743" cy="545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2928938" y="1828800"/>
            <a:ext cx="994990" cy="2286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162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0112" y="264642"/>
            <a:ext cx="7772400" cy="652934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步驟</a:t>
            </a:r>
            <a:r>
              <a:rPr lang="en-US" altLang="zh-TW" sz="3200" dirty="0"/>
              <a:t>8</a:t>
            </a:r>
            <a:r>
              <a:rPr lang="en-US" altLang="zh-TW" sz="3200" dirty="0" smtClean="0"/>
              <a:t>.</a:t>
            </a:r>
            <a:r>
              <a:rPr lang="zh-TW" altLang="en-US" sz="3200" dirty="0" smtClean="0"/>
              <a:t>選擇</a:t>
            </a:r>
            <a:r>
              <a:rPr lang="en-US" altLang="zh-TW" sz="3200" dirty="0" smtClean="0"/>
              <a:t>”</a:t>
            </a:r>
            <a:r>
              <a:rPr lang="zh-TW" altLang="en-US" sz="3200" dirty="0" smtClean="0"/>
              <a:t>管理其他帳戶</a:t>
            </a:r>
            <a:r>
              <a:rPr lang="en-US" altLang="zh-TW" sz="3200" dirty="0" smtClean="0"/>
              <a:t>”</a:t>
            </a:r>
            <a:endParaRPr lang="zh-TW" altLang="en-US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89" y="1124744"/>
            <a:ext cx="7518797" cy="5262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2928938" y="3212976"/>
            <a:ext cx="994990" cy="2286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496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2132</TotalTime>
  <Words>500</Words>
  <Application>Microsoft Office PowerPoint</Application>
  <PresentationFormat>如螢幕大小 (4:3)</PresentationFormat>
  <Paragraphs>43</Paragraphs>
  <Slides>39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0" baseType="lpstr">
      <vt:lpstr>公正</vt:lpstr>
      <vt:lpstr>Scan to folder</vt:lpstr>
      <vt:lpstr>步驟1.(win8)選取桌面右方的”設定” 步驟2.選擇”控制台”</vt:lpstr>
      <vt:lpstr>步驟3.選擇”檢視網路狀態工作”</vt:lpstr>
      <vt:lpstr>步驟4.選擇”變更進階共用設定”</vt:lpstr>
      <vt:lpstr>步驟5.檢查以下幾項是否相同</vt:lpstr>
      <vt:lpstr>步驟5(續).檢查以下幾項是否相同                   檢查完成後按儲存變更</vt:lpstr>
      <vt:lpstr>步驟6.返回”控制台”後            選擇”使用者帳戶和家庭安全”選項</vt:lpstr>
      <vt:lpstr>步驟7.選擇”使用者帳戶”</vt:lpstr>
      <vt:lpstr>步驟8.選擇”管理其他帳戶”</vt:lpstr>
      <vt:lpstr>步驟9.選擇”在[電腦設定]中新增使用者”</vt:lpstr>
      <vt:lpstr>步驟10.選擇下方”新增使用者”</vt:lpstr>
      <vt:lpstr>步驟11.選擇”不使用Microsoft帳戶來登入”</vt:lpstr>
      <vt:lpstr>步驟12.選擇”本機帳戶”</vt:lpstr>
      <vt:lpstr>步驟13.輸入使用者名稱與密碼               帳號:scan  密碼:scan</vt:lpstr>
      <vt:lpstr>步驟14.完成新增使用者</vt:lpstr>
      <vt:lpstr>步驟15.於空白處按滑鼠右鍵 新增&gt;資料夾               名稱為scan</vt:lpstr>
      <vt:lpstr>步驟16.選擇scan資料夾按下滑鼠右鍵&gt;內              容&gt;共用</vt:lpstr>
      <vt:lpstr>步驟17.選擇”共用”</vt:lpstr>
      <vt:lpstr>步驟18.選擇框框右邊的向下箭頭，選擇Scan，               再按下共用，再按完成</vt:lpstr>
      <vt:lpstr>步驟19.回到”共用”選擇進階共用，再選擇權限</vt:lpstr>
      <vt:lpstr>步驟20.選擇”新增”在空格處輸入scan</vt:lpstr>
      <vt:lpstr>步驟21.輸入完後按下檢查名稱後再按下確認               即可</vt:lpstr>
      <vt:lpstr>步驟22.於空格處點選打勾再按下確認 </vt:lpstr>
      <vt:lpstr>步驟23.開啟電腦的瀏覽器於網址列輸入192.168.1.150，輸入完後按enter</vt:lpstr>
      <vt:lpstr>步驟24.選擇右上角的登入。</vt:lpstr>
      <vt:lpstr>步驟25.在登入頁面中，使用者名稱輸入admin後按下登入。</vt:lpstr>
      <vt:lpstr>步驟26.選擇左方的通訊錄</vt:lpstr>
      <vt:lpstr>步驟27.選擇新增使用者</vt:lpstr>
      <vt:lpstr>步驟28.輸入名稱與按鍵顯示，在於下方資料夾驗證選擇”指定如下的其他驗證資訊”</vt:lpstr>
      <vt:lpstr>步驟29.輸入使用者名稱:scan。        登入密碼變更。</vt:lpstr>
      <vt:lpstr>步驟30.新密碼:scan       確認密碼:scan，按下確定即可</vt:lpstr>
      <vt:lpstr>※若此電腦的使用者有網域上的不同，則在登入使用者名稱的後方輸入:@網域名稱。 Ex:antony@procolor.com.tw(底線部分為網域名稱) 密碼則為該使用者登入此網域的密碼。</vt:lpstr>
      <vt:lpstr>步驟31.設定資料夾中的路徑，路徑為步驟19.中共用的網路路徑，設定完後按下確認即可。</vt:lpstr>
      <vt:lpstr>步驟32.案影印機左上方的123，再按系統設定</vt:lpstr>
      <vt:lpstr>步驟33.選擇上方的管理員工具，再選擇下方的通訊錄管理，名稱選項裡的變更，輸入要顯示的名稱。</vt:lpstr>
      <vt:lpstr>步驟34.輸入名稱，輸入完後按確定。</vt:lpstr>
      <vt:lpstr>步驟35.選擇路徑，此路徑為電腦端scan資料夾的位置，與步驟31.中的路徑相同，輸入完後按下確認。</vt:lpstr>
      <vt:lpstr>步驟36.按下左邊的掃描，再選擇右邊要掃描到名稱，再把要掃描的檔案放入掃描器上</vt:lpstr>
      <vt:lpstr>步驟37.按下綠色啟動鍵即可完成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Scan to folder</dc:title>
  <dc:creator>procolor</dc:creator>
  <cp:lastModifiedBy>procolor</cp:lastModifiedBy>
  <cp:revision>45</cp:revision>
  <dcterms:created xsi:type="dcterms:W3CDTF">2015-07-23T02:48:36Z</dcterms:created>
  <dcterms:modified xsi:type="dcterms:W3CDTF">2015-07-28T06:50:19Z</dcterms:modified>
</cp:coreProperties>
</file>