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1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77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7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0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29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6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3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8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9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43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9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竣瑋 吳</dc:creator>
  <cp:lastModifiedBy>竣瑋 吳</cp:lastModifiedBy>
  <cp:revision>12</cp:revision>
  <dcterms:created xsi:type="dcterms:W3CDTF">2020-04-15T07:31:41Z</dcterms:created>
  <dcterms:modified xsi:type="dcterms:W3CDTF">2020-04-15T08:06:01Z</dcterms:modified>
</cp:coreProperties>
</file>