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69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89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63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46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65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96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352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993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4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29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6C190-EFC3-4898-891D-2183EFC633AA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857B7-6489-4DE5-893C-15510970F8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8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419" y="132201"/>
            <a:ext cx="7943161" cy="6804391"/>
          </a:xfrm>
        </p:spPr>
      </p:pic>
    </p:spTree>
    <p:extLst>
      <p:ext uri="{BB962C8B-B14F-4D97-AF65-F5344CB8AC3E}">
        <p14:creationId xmlns:p14="http://schemas.microsoft.com/office/powerpoint/2010/main" val="4091836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69" y="0"/>
            <a:ext cx="74685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7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657" y="0"/>
            <a:ext cx="7994685" cy="6858000"/>
          </a:xfrm>
        </p:spPr>
      </p:pic>
    </p:spTree>
    <p:extLst>
      <p:ext uri="{BB962C8B-B14F-4D97-AF65-F5344CB8AC3E}">
        <p14:creationId xmlns:p14="http://schemas.microsoft.com/office/powerpoint/2010/main" val="12293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竣瑋 吳</dc:creator>
  <cp:lastModifiedBy>竣瑋 吳</cp:lastModifiedBy>
  <cp:revision>1</cp:revision>
  <dcterms:created xsi:type="dcterms:W3CDTF">2020-04-30T03:37:55Z</dcterms:created>
  <dcterms:modified xsi:type="dcterms:W3CDTF">2020-04-30T03:38:38Z</dcterms:modified>
</cp:coreProperties>
</file>