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21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77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17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04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29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66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3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8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95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43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69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17280-1285-49A3-8E46-CBFE944E89B8}" type="datetimeFigureOut">
              <a:rPr lang="zh-TW" altLang="en-US" smtClean="0"/>
              <a:t>2020/4/15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8927-01D5-4B2A-AB1C-075DEF5085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9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竣瑋 吳</dc:creator>
  <cp:lastModifiedBy>竣瑋 吳</cp:lastModifiedBy>
  <cp:revision>8</cp:revision>
  <dcterms:created xsi:type="dcterms:W3CDTF">2020-04-15T07:31:41Z</dcterms:created>
  <dcterms:modified xsi:type="dcterms:W3CDTF">2020-04-15T07:58:16Z</dcterms:modified>
</cp:coreProperties>
</file>