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73" r:id="rId5"/>
    <p:sldId id="257" r:id="rId6"/>
    <p:sldId id="258" r:id="rId7"/>
    <p:sldId id="263" r:id="rId8"/>
    <p:sldId id="259" r:id="rId9"/>
    <p:sldId id="260" r:id="rId10"/>
    <p:sldId id="261" r:id="rId11"/>
    <p:sldId id="262" r:id="rId12"/>
    <p:sldId id="275" r:id="rId13"/>
    <p:sldId id="276" r:id="rId14"/>
    <p:sldId id="277" r:id="rId15"/>
    <p:sldId id="278" r:id="rId16"/>
    <p:sldId id="279" r:id="rId17"/>
    <p:sldId id="264" r:id="rId18"/>
    <p:sldId id="265" r:id="rId19"/>
    <p:sldId id="270" r:id="rId20"/>
    <p:sldId id="266" r:id="rId21"/>
  </p:sldIdLst>
  <p:sldSz cx="9144000" cy="6858000" type="screen4x3"/>
  <p:notesSz cx="7102475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1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9C7CB44-6953-4E3C-AF51-94DEE7D63E62}" type="datetimeFigureOut">
              <a:rPr lang="zh-TW" altLang="en-US" smtClean="0"/>
              <a:pPr/>
              <a:t>2014/09/18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3BDF3D9-7084-483B-97CD-F9EADB1ADB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CB44-6953-4E3C-AF51-94DEE7D63E62}" type="datetimeFigureOut">
              <a:rPr lang="zh-TW" altLang="en-US" smtClean="0"/>
              <a:pPr/>
              <a:t>2014/09/18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F3D9-7084-483B-97CD-F9EADB1ADB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CB44-6953-4E3C-AF51-94DEE7D63E62}" type="datetimeFigureOut">
              <a:rPr lang="zh-TW" altLang="en-US" smtClean="0"/>
              <a:pPr/>
              <a:t>2014/09/18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F3D9-7084-483B-97CD-F9EADB1ADB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9C7CB44-6953-4E3C-AF51-94DEE7D63E62}" type="datetimeFigureOut">
              <a:rPr lang="zh-TW" altLang="en-US" smtClean="0"/>
              <a:pPr/>
              <a:t>2014/09/18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3BDF3D9-7084-483B-97CD-F9EADB1ADBE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9C7CB44-6953-4E3C-AF51-94DEE7D63E62}" type="datetimeFigureOut">
              <a:rPr lang="zh-TW" altLang="en-US" smtClean="0"/>
              <a:pPr/>
              <a:t>2014/09/18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3BDF3D9-7084-483B-97CD-F9EADB1ADB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CB44-6953-4E3C-AF51-94DEE7D63E62}" type="datetimeFigureOut">
              <a:rPr lang="zh-TW" altLang="en-US" smtClean="0"/>
              <a:pPr/>
              <a:t>2014/09/18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F3D9-7084-483B-97CD-F9EADB1ADBE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CB44-6953-4E3C-AF51-94DEE7D63E62}" type="datetimeFigureOut">
              <a:rPr lang="zh-TW" altLang="en-US" smtClean="0"/>
              <a:pPr/>
              <a:t>2014/09/18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F3D9-7084-483B-97CD-F9EADB1ADBE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9C7CB44-6953-4E3C-AF51-94DEE7D63E62}" type="datetimeFigureOut">
              <a:rPr lang="zh-TW" altLang="en-US" smtClean="0"/>
              <a:pPr/>
              <a:t>2014/09/18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3BDF3D9-7084-483B-97CD-F9EADB1ADBE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CB44-6953-4E3C-AF51-94DEE7D63E62}" type="datetimeFigureOut">
              <a:rPr lang="zh-TW" altLang="en-US" smtClean="0"/>
              <a:pPr/>
              <a:t>2014/09/18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F3D9-7084-483B-97CD-F9EADB1ADB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9C7CB44-6953-4E3C-AF51-94DEE7D63E62}" type="datetimeFigureOut">
              <a:rPr lang="zh-TW" altLang="en-US" smtClean="0"/>
              <a:pPr/>
              <a:t>2014/09/18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3BDF3D9-7084-483B-97CD-F9EADB1ADBE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9C7CB44-6953-4E3C-AF51-94DEE7D63E62}" type="datetimeFigureOut">
              <a:rPr lang="zh-TW" altLang="en-US" smtClean="0"/>
              <a:pPr/>
              <a:t>2014/09/18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3BDF3D9-7084-483B-97CD-F9EADB1ADBE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9C7CB44-6953-4E3C-AF51-94DEE7D63E62}" type="datetimeFigureOut">
              <a:rPr lang="zh-TW" altLang="en-US" smtClean="0"/>
              <a:pPr/>
              <a:t>2014/09/18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3BDF3D9-7084-483B-97CD-F9EADB1ADB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85918" y="285728"/>
            <a:ext cx="7358082" cy="1000132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dirty="0" smtClean="0"/>
              <a:t>如何使用影印機</a:t>
            </a:r>
            <a:r>
              <a:rPr lang="en-US" altLang="zh-TW" sz="4800" dirty="0" smtClean="0"/>
              <a:t>WEB</a:t>
            </a:r>
            <a:r>
              <a:rPr lang="zh-TW" altLang="en-US" sz="4800" dirty="0" smtClean="0"/>
              <a:t>功能</a:t>
            </a: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14546" y="1785926"/>
            <a:ext cx="6172200" cy="3143272"/>
          </a:xfrm>
        </p:spPr>
        <p:txBody>
          <a:bodyPr>
            <a:noAutofit/>
          </a:bodyPr>
          <a:lstStyle/>
          <a:p>
            <a:r>
              <a:rPr lang="en-US" altLang="zh-TW" sz="3600" dirty="0" smtClean="0"/>
              <a:t>1.</a:t>
            </a:r>
            <a:r>
              <a:rPr lang="zh-TW" altLang="en-US" sz="3600" dirty="0" smtClean="0"/>
              <a:t>如何用</a:t>
            </a:r>
            <a:r>
              <a:rPr lang="en-US" altLang="zh-TW" sz="3600" dirty="0" smtClean="0"/>
              <a:t>web</a:t>
            </a:r>
            <a:r>
              <a:rPr lang="zh-TW" altLang="en-US" sz="3600" dirty="0" smtClean="0"/>
              <a:t>新增使用者代碼</a:t>
            </a:r>
            <a:r>
              <a:rPr lang="en-US" altLang="zh-TW" sz="3600" dirty="0" smtClean="0"/>
              <a:t>?</a:t>
            </a:r>
          </a:p>
          <a:p>
            <a:endParaRPr lang="en-US" altLang="zh-TW" sz="3600" dirty="0" smtClean="0"/>
          </a:p>
          <a:p>
            <a:r>
              <a:rPr lang="en-US" altLang="zh-TW" sz="3600" dirty="0" smtClean="0"/>
              <a:t>2.</a:t>
            </a:r>
            <a:r>
              <a:rPr lang="zh-TW" altLang="en-US" sz="3600" dirty="0" smtClean="0"/>
              <a:t>如何用</a:t>
            </a:r>
            <a:r>
              <a:rPr lang="en-US" altLang="zh-TW" sz="3600" dirty="0" smtClean="0"/>
              <a:t>web</a:t>
            </a:r>
            <a:r>
              <a:rPr lang="zh-TW" altLang="en-US" sz="3600" dirty="0" smtClean="0"/>
              <a:t>新增傳真號碼</a:t>
            </a:r>
            <a:r>
              <a:rPr lang="en-US" altLang="zh-TW" sz="3600" dirty="0" smtClean="0"/>
              <a:t>?</a:t>
            </a:r>
          </a:p>
          <a:p>
            <a:endParaRPr lang="en-US" altLang="zh-TW" sz="3600" dirty="0" smtClean="0"/>
          </a:p>
          <a:p>
            <a:r>
              <a:rPr lang="en-US" altLang="zh-TW" sz="3600" dirty="0" smtClean="0"/>
              <a:t>3.</a:t>
            </a:r>
            <a:r>
              <a:rPr lang="zh-TW" altLang="en-US" sz="3600" dirty="0" smtClean="0"/>
              <a:t>如何用</a:t>
            </a:r>
            <a:r>
              <a:rPr lang="en-US" altLang="zh-TW" sz="3600" dirty="0" smtClean="0"/>
              <a:t>email</a:t>
            </a:r>
            <a:r>
              <a:rPr lang="zh-TW" altLang="en-US" sz="3600" dirty="0" smtClean="0"/>
              <a:t>新增帳號</a:t>
            </a:r>
            <a:r>
              <a:rPr lang="en-US" altLang="zh-TW" sz="3600" dirty="0" smtClean="0"/>
              <a:t>?</a:t>
            </a:r>
            <a:endParaRPr lang="zh-TW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857232"/>
            <a:ext cx="7572428" cy="568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直線單箭頭接點 3"/>
          <p:cNvCxnSpPr/>
          <p:nvPr/>
        </p:nvCxnSpPr>
        <p:spPr>
          <a:xfrm rot="10800000">
            <a:off x="4143372" y="3786190"/>
            <a:ext cx="64294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/>
          <p:cNvCxnSpPr/>
          <p:nvPr/>
        </p:nvCxnSpPr>
        <p:spPr>
          <a:xfrm rot="10800000">
            <a:off x="4143372" y="4000504"/>
            <a:ext cx="64294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4786314" y="371475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需輸入同樣名稱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11" name="直線單箭頭接點 10"/>
          <p:cNvCxnSpPr/>
          <p:nvPr/>
        </p:nvCxnSpPr>
        <p:spPr>
          <a:xfrm rot="10800000">
            <a:off x="4143372" y="5500702"/>
            <a:ext cx="64294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4786314" y="5357826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輸入使用者密碼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最多</a:t>
            </a:r>
            <a:r>
              <a:rPr lang="en-US" altLang="zh-TW" dirty="0" smtClean="0">
                <a:solidFill>
                  <a:srgbClr val="FF0000"/>
                </a:solidFill>
              </a:rPr>
              <a:t>8</a:t>
            </a:r>
            <a:r>
              <a:rPr lang="zh-TW" altLang="en-US" dirty="0" smtClean="0">
                <a:solidFill>
                  <a:srgbClr val="FF0000"/>
                </a:solidFill>
              </a:rPr>
              <a:t>碼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28596" y="428604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需輸入名稱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按鍵顯示</a:t>
            </a:r>
            <a:r>
              <a:rPr lang="en-US" altLang="zh-TW" dirty="0" smtClean="0"/>
              <a:t>(</a:t>
            </a:r>
            <a:r>
              <a:rPr lang="zh-TW" altLang="en-US" dirty="0" smtClean="0"/>
              <a:t>需輸入同樣名稱</a:t>
            </a:r>
            <a:r>
              <a:rPr lang="en-US" altLang="zh-TW" dirty="0" smtClean="0"/>
              <a:t>)2.</a:t>
            </a:r>
            <a:r>
              <a:rPr lang="zh-TW" altLang="en-US" dirty="0" smtClean="0"/>
              <a:t>需入使用者密碼</a:t>
            </a:r>
            <a:r>
              <a:rPr lang="en-US" altLang="zh-TW" dirty="0" smtClean="0"/>
              <a:t>(</a:t>
            </a:r>
            <a:r>
              <a:rPr lang="zh-TW" altLang="en-US" dirty="0" smtClean="0"/>
              <a:t>最多</a:t>
            </a:r>
            <a:r>
              <a:rPr lang="en-US" altLang="zh-TW" dirty="0" smtClean="0"/>
              <a:t>8</a:t>
            </a:r>
            <a:r>
              <a:rPr lang="zh-TW" altLang="en-US" dirty="0" smtClean="0"/>
              <a:t>碼</a:t>
            </a:r>
            <a:r>
              <a:rPr lang="en-US" altLang="zh-TW" dirty="0" smtClean="0"/>
              <a:t>)</a:t>
            </a:r>
            <a:r>
              <a:rPr lang="zh-TW" altLang="en-US" dirty="0" smtClean="0"/>
              <a:t>僅數字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792961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文字方塊 4"/>
          <p:cNvSpPr txBox="1"/>
          <p:nvPr/>
        </p:nvSpPr>
        <p:spPr>
          <a:xfrm>
            <a:off x="214282" y="214290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選取可用功能選項依照需求功能勾選</a:t>
            </a:r>
            <a:r>
              <a:rPr lang="en-US" altLang="zh-TW" dirty="0" smtClean="0"/>
              <a:t>,</a:t>
            </a:r>
            <a:r>
              <a:rPr lang="zh-TW" altLang="en-US" dirty="0" smtClean="0"/>
              <a:t>此功能未勾選會導致無法影印或列印</a:t>
            </a:r>
            <a:endParaRPr lang="zh-TW" altLang="en-US" dirty="0"/>
          </a:p>
        </p:txBody>
      </p:sp>
      <p:sp>
        <p:nvSpPr>
          <p:cNvPr id="6" name="向左箭號 5"/>
          <p:cNvSpPr/>
          <p:nvPr/>
        </p:nvSpPr>
        <p:spPr>
          <a:xfrm>
            <a:off x="3786182" y="4929198"/>
            <a:ext cx="2286016" cy="35719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929058" y="464344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一定要勾選很重要喔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929618" cy="582594"/>
          </a:xfrm>
        </p:spPr>
        <p:txBody>
          <a:bodyPr/>
          <a:lstStyle/>
          <a:p>
            <a:r>
              <a:rPr lang="en-US" altLang="zh-TW" dirty="0" smtClean="0"/>
              <a:t>2.</a:t>
            </a:r>
            <a:r>
              <a:rPr lang="zh-TW" altLang="en-US" dirty="0" smtClean="0"/>
              <a:t>預設</a:t>
            </a:r>
            <a:r>
              <a:rPr lang="en-US" altLang="zh-TW" dirty="0" smtClean="0"/>
              <a:t>A345C</a:t>
            </a:r>
            <a:r>
              <a:rPr lang="zh-TW" altLang="en-US" dirty="0" smtClean="0"/>
              <a:t>型號為範例</a:t>
            </a:r>
            <a:r>
              <a:rPr lang="en-US" altLang="zh-TW" dirty="0" smtClean="0"/>
              <a:t>,</a:t>
            </a:r>
            <a:r>
              <a:rPr lang="zh-TW" altLang="en-US" dirty="0" smtClean="0"/>
              <a:t>按右鍵選內容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3"/>
            <a:ext cx="785818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543824" cy="428628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3.</a:t>
            </a:r>
            <a:r>
              <a:rPr lang="zh-TW" altLang="en-US" dirty="0" smtClean="0"/>
              <a:t>點選進階再來選取列印預設值</a:t>
            </a:r>
            <a:endParaRPr lang="zh-TW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8"/>
            <a:ext cx="7643866" cy="575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7467600" cy="560406"/>
          </a:xfrm>
        </p:spPr>
        <p:txBody>
          <a:bodyPr/>
          <a:lstStyle/>
          <a:p>
            <a:r>
              <a:rPr lang="en-US" altLang="zh-TW" dirty="0" smtClean="0"/>
              <a:t>4.</a:t>
            </a:r>
            <a:r>
              <a:rPr lang="zh-TW" altLang="en-US" dirty="0" smtClean="0"/>
              <a:t>再來點選印表機組態設定</a:t>
            </a:r>
            <a:endParaRPr lang="zh-TW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7929618" cy="522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en-US" altLang="zh-TW" dirty="0" smtClean="0"/>
              <a:t>5.</a:t>
            </a:r>
            <a:r>
              <a:rPr lang="zh-TW" altLang="en-US" dirty="0" smtClean="0"/>
              <a:t>選取使用者代碼</a:t>
            </a:r>
            <a:endParaRPr lang="zh-TW" alt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750099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向下箭號 8"/>
          <p:cNvSpPr/>
          <p:nvPr/>
        </p:nvSpPr>
        <p:spPr>
          <a:xfrm>
            <a:off x="1857356" y="857232"/>
            <a:ext cx="285752" cy="235745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2" name="向下箭號 11"/>
          <p:cNvSpPr/>
          <p:nvPr/>
        </p:nvSpPr>
        <p:spPr>
          <a:xfrm rot="7150091">
            <a:off x="3358989" y="2783961"/>
            <a:ext cx="288771" cy="50006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357554" y="321468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此處可不用輸入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en-US" altLang="zh-TW" dirty="0" smtClean="0"/>
              <a:t>6.</a:t>
            </a:r>
            <a:r>
              <a:rPr lang="zh-TW" altLang="en-US" dirty="0" smtClean="0"/>
              <a:t>使用者代碼需輸入最多</a:t>
            </a:r>
            <a:r>
              <a:rPr lang="en-US" altLang="zh-TW" dirty="0" smtClean="0"/>
              <a:t>8</a:t>
            </a:r>
            <a:r>
              <a:rPr lang="zh-TW" altLang="en-US" dirty="0" smtClean="0"/>
              <a:t>碼數字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7643866" cy="547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71472" y="2571744"/>
            <a:ext cx="77867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web</a:t>
            </a:r>
            <a:r>
              <a:rPr lang="zh-TW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新增傳真號碼篇</a:t>
            </a:r>
            <a:endParaRPr lang="zh-TW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85720" y="571480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點選傳真目的地空白處</a:t>
            </a:r>
            <a:r>
              <a:rPr lang="en-US" altLang="zh-TW" dirty="0" smtClean="0"/>
              <a:t>(</a:t>
            </a:r>
            <a:r>
              <a:rPr lang="zh-TW" altLang="en-US" dirty="0" smtClean="0"/>
              <a:t>輸入電話號碼</a:t>
            </a:r>
            <a:r>
              <a:rPr lang="en-US" altLang="zh-TW" dirty="0" smtClean="0"/>
              <a:t>)</a:t>
            </a:r>
            <a:r>
              <a:rPr lang="zh-TW" altLang="en-US" dirty="0" smtClean="0"/>
              <a:t>台北不需加</a:t>
            </a:r>
            <a:r>
              <a:rPr lang="en-US" altLang="zh-TW" dirty="0" smtClean="0"/>
              <a:t>02(</a:t>
            </a:r>
            <a:r>
              <a:rPr lang="zh-TW" altLang="en-US" dirty="0" smtClean="0"/>
              <a:t>液晶螢幕上顯示快捷建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142984"/>
            <a:ext cx="8001056" cy="508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直線單箭頭接點 7"/>
          <p:cNvCxnSpPr/>
          <p:nvPr/>
        </p:nvCxnSpPr>
        <p:spPr>
          <a:xfrm rot="16200000" flipH="1">
            <a:off x="857224" y="1357298"/>
            <a:ext cx="1571636" cy="714380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71472" y="2571744"/>
            <a:ext cx="77867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web</a:t>
            </a:r>
            <a:r>
              <a:rPr lang="zh-TW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新增</a:t>
            </a:r>
            <a:r>
              <a:rPr lang="en-US" altLang="zh-TW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email</a:t>
            </a:r>
            <a:r>
              <a:rPr lang="zh-TW" alt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帳號</a:t>
            </a:r>
            <a:r>
              <a:rPr lang="zh-TW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篇</a:t>
            </a:r>
            <a:endParaRPr lang="zh-TW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7467600" cy="654032"/>
          </a:xfrm>
        </p:spPr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先到控制台尋找目前使用理光印表機型號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928670"/>
            <a:ext cx="7572428" cy="5516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14282" y="357166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點選電子郵件地址</a:t>
            </a:r>
            <a:r>
              <a:rPr lang="en-US" altLang="zh-TW" dirty="0" smtClean="0"/>
              <a:t>(</a:t>
            </a:r>
            <a:r>
              <a:rPr lang="zh-TW" altLang="en-US" dirty="0" smtClean="0"/>
              <a:t>液晶螢幕上顯示快捷建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85794"/>
            <a:ext cx="8001056" cy="544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直線單箭頭接點 9"/>
          <p:cNvCxnSpPr/>
          <p:nvPr/>
        </p:nvCxnSpPr>
        <p:spPr>
          <a:xfrm rot="16200000" flipH="1">
            <a:off x="-928726" y="2214554"/>
            <a:ext cx="4143404" cy="1143008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rot="10800000">
            <a:off x="4000496" y="5000636"/>
            <a:ext cx="1000132" cy="1588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5143504" y="4857760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設定</a:t>
            </a:r>
            <a:r>
              <a:rPr lang="en-US" altLang="zh-TW" dirty="0" smtClean="0"/>
              <a:t>email</a:t>
            </a:r>
            <a:r>
              <a:rPr lang="zh-TW" altLang="en-US" dirty="0" smtClean="0"/>
              <a:t>機器上</a:t>
            </a:r>
            <a:r>
              <a:rPr lang="en-US" altLang="zh-TW" dirty="0" err="1" smtClean="0"/>
              <a:t>Dns</a:t>
            </a:r>
            <a:r>
              <a:rPr lang="zh-TW" altLang="en-US" dirty="0" smtClean="0"/>
              <a:t>一定要設定不然無法傳送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929618" cy="582594"/>
          </a:xfrm>
        </p:spPr>
        <p:txBody>
          <a:bodyPr/>
          <a:lstStyle/>
          <a:p>
            <a:r>
              <a:rPr lang="en-US" altLang="zh-TW" dirty="0" smtClean="0"/>
              <a:t>2.</a:t>
            </a:r>
            <a:r>
              <a:rPr lang="zh-TW" altLang="en-US" dirty="0" smtClean="0"/>
              <a:t>預設</a:t>
            </a:r>
            <a:r>
              <a:rPr lang="en-US" altLang="zh-TW" dirty="0" smtClean="0"/>
              <a:t>mp c2550</a:t>
            </a:r>
            <a:r>
              <a:rPr lang="zh-TW" altLang="en-US" dirty="0" smtClean="0"/>
              <a:t>型號為範例</a:t>
            </a:r>
            <a:r>
              <a:rPr lang="en-US" altLang="zh-TW" dirty="0" smtClean="0"/>
              <a:t>,</a:t>
            </a:r>
            <a:r>
              <a:rPr lang="zh-TW" altLang="en-US" dirty="0" smtClean="0"/>
              <a:t>按右鍵選內容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3"/>
            <a:ext cx="785818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186766" cy="500066"/>
          </a:xfrm>
        </p:spPr>
        <p:txBody>
          <a:bodyPr>
            <a:normAutofit fontScale="90000"/>
          </a:bodyPr>
          <a:lstStyle/>
          <a:p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3.</a:t>
            </a:r>
            <a:r>
              <a:rPr lang="zh-TW" altLang="en-US" sz="2400" dirty="0" smtClean="0"/>
              <a:t>查詢影印機</a:t>
            </a:r>
            <a:r>
              <a:rPr lang="en-US" altLang="zh-TW" sz="2400" dirty="0" err="1" smtClean="0"/>
              <a:t>ip</a:t>
            </a:r>
            <a:r>
              <a:rPr lang="zh-TW" altLang="en-US" sz="2400" dirty="0" smtClean="0"/>
              <a:t>位址選擇連接阜將此</a:t>
            </a:r>
            <a:r>
              <a:rPr lang="zh-TW" altLang="en-US" sz="2400" dirty="0" smtClean="0">
                <a:solidFill>
                  <a:srgbClr val="FF0000"/>
                </a:solidFill>
              </a:rPr>
              <a:t>虛線</a:t>
            </a:r>
            <a:r>
              <a:rPr lang="zh-TW" altLang="en-US" sz="2400" dirty="0" smtClean="0"/>
              <a:t>拉開就可看到目前勾選影印機</a:t>
            </a:r>
            <a:r>
              <a:rPr lang="en-US" altLang="zh-TW" sz="2400" dirty="0" smtClean="0"/>
              <a:t>IP</a:t>
            </a:r>
            <a:r>
              <a:rPr lang="zh-TW" altLang="en-US" sz="2400" dirty="0" smtClean="0"/>
              <a:t>位址先抄下來</a:t>
            </a:r>
            <a:r>
              <a:rPr lang="en-US" altLang="zh-TW" sz="2400" dirty="0" err="1" smtClean="0"/>
              <a:t>ip</a:t>
            </a:r>
            <a:r>
              <a:rPr lang="zh-TW" altLang="en-US" sz="2400" dirty="0" smtClean="0"/>
              <a:t>位址</a:t>
            </a:r>
            <a:r>
              <a:rPr lang="en-US" altLang="zh-TW" sz="2400" dirty="0" smtClean="0"/>
              <a:t>,</a:t>
            </a:r>
            <a:r>
              <a:rPr lang="zh-TW" altLang="en-US" sz="2400" dirty="0" smtClean="0"/>
              <a:t>待會需在網址上輸入</a:t>
            </a:r>
            <a:r>
              <a:rPr lang="en-US" altLang="zh-TW" sz="2400" dirty="0" err="1" smtClean="0"/>
              <a:t>ip</a:t>
            </a:r>
            <a:r>
              <a:rPr lang="zh-TW" altLang="en-US" sz="2400" dirty="0" smtClean="0"/>
              <a:t>位址</a:t>
            </a:r>
            <a:endParaRPr lang="zh-TW" altLang="en-US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7858180" cy="540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直線單箭頭接點 5"/>
          <p:cNvCxnSpPr/>
          <p:nvPr/>
        </p:nvCxnSpPr>
        <p:spPr>
          <a:xfrm rot="5400000">
            <a:off x="1643042" y="2000240"/>
            <a:ext cx="271464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7786742" cy="554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文字方塊 4"/>
          <p:cNvSpPr txBox="1"/>
          <p:nvPr/>
        </p:nvSpPr>
        <p:spPr>
          <a:xfrm>
            <a:off x="285720" y="500042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開網頁</a:t>
            </a:r>
            <a:r>
              <a:rPr lang="en-US" altLang="zh-TW" dirty="0" smtClean="0"/>
              <a:t>,</a:t>
            </a:r>
            <a:r>
              <a:rPr lang="zh-TW" altLang="en-US" dirty="0" smtClean="0"/>
              <a:t>輸入影印機</a:t>
            </a:r>
            <a:r>
              <a:rPr lang="en-US" altLang="zh-TW" dirty="0" err="1" smtClean="0"/>
              <a:t>ip</a:t>
            </a:r>
            <a:r>
              <a:rPr lang="zh-TW" altLang="en-US" dirty="0" smtClean="0"/>
              <a:t>位址於網址列上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6429388" y="50004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2.</a:t>
            </a:r>
            <a:r>
              <a:rPr lang="zh-TW" altLang="en-US" dirty="0" smtClean="0"/>
              <a:t>請按下</a:t>
            </a:r>
            <a:r>
              <a:rPr lang="zh-TW" altLang="en-US" dirty="0" smtClean="0">
                <a:solidFill>
                  <a:srgbClr val="00B0F0"/>
                </a:solidFill>
              </a:rPr>
              <a:t>登入</a:t>
            </a:r>
            <a:r>
              <a:rPr lang="zh-TW" altLang="en-US" dirty="0" smtClean="0"/>
              <a:t>鍵</a:t>
            </a:r>
            <a:endParaRPr lang="zh-TW" altLang="en-US" dirty="0"/>
          </a:p>
        </p:txBody>
      </p:sp>
      <p:cxnSp>
        <p:nvCxnSpPr>
          <p:cNvPr id="9" name="直線單箭頭接點 8"/>
          <p:cNvCxnSpPr/>
          <p:nvPr/>
        </p:nvCxnSpPr>
        <p:spPr>
          <a:xfrm rot="5400000">
            <a:off x="7107255" y="1535893"/>
            <a:ext cx="1358116" cy="79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546" y="857232"/>
            <a:ext cx="7716354" cy="557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文字方塊 4"/>
          <p:cNvSpPr txBox="1"/>
          <p:nvPr/>
        </p:nvSpPr>
        <p:spPr>
          <a:xfrm>
            <a:off x="428596" y="428604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輸入登入使用者名稱</a:t>
            </a:r>
            <a:r>
              <a:rPr lang="en-US" altLang="zh-TW" dirty="0" smtClean="0"/>
              <a:t>admin(</a:t>
            </a:r>
            <a:r>
              <a:rPr lang="zh-TW" altLang="en-US" dirty="0" smtClean="0"/>
              <a:t>小寫</a:t>
            </a:r>
            <a:r>
              <a:rPr lang="en-US" altLang="zh-TW" dirty="0" smtClean="0"/>
              <a:t>),</a:t>
            </a:r>
            <a:r>
              <a:rPr lang="zh-TW" altLang="en-US" dirty="0" smtClean="0"/>
              <a:t>密碼</a:t>
            </a:r>
            <a:r>
              <a:rPr lang="en-US" altLang="zh-TW" dirty="0" smtClean="0"/>
              <a:t>:</a:t>
            </a:r>
            <a:r>
              <a:rPr lang="zh-TW" altLang="en-US" dirty="0" smtClean="0"/>
              <a:t>空白</a:t>
            </a:r>
            <a:r>
              <a:rPr lang="en-US" altLang="zh-TW" dirty="0" smtClean="0"/>
              <a:t>(</a:t>
            </a:r>
            <a:r>
              <a:rPr lang="zh-TW" altLang="en-US" dirty="0" smtClean="0"/>
              <a:t>不需輸入任何字元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000364" y="542926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2.</a:t>
            </a:r>
            <a:r>
              <a:rPr lang="zh-TW" altLang="en-US" dirty="0" smtClean="0"/>
              <a:t>按下登入鍵</a:t>
            </a:r>
            <a:endParaRPr lang="zh-TW" altLang="en-US" dirty="0"/>
          </a:p>
        </p:txBody>
      </p:sp>
      <p:cxnSp>
        <p:nvCxnSpPr>
          <p:cNvPr id="11" name="直線單箭頭接點 10"/>
          <p:cNvCxnSpPr>
            <a:stCxn id="7" idx="1"/>
          </p:cNvCxnSpPr>
          <p:nvPr/>
        </p:nvCxnSpPr>
        <p:spPr>
          <a:xfrm rot="10800000">
            <a:off x="1714480" y="5429264"/>
            <a:ext cx="1285884" cy="184666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85786" y="2571744"/>
            <a:ext cx="6763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en-US" altLang="zh-TW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web</a:t>
            </a:r>
            <a:r>
              <a:rPr lang="zh-TW" alt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新增使用者代碼篇</a:t>
            </a:r>
            <a:endParaRPr lang="zh-TW" alt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642918"/>
            <a:ext cx="800105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文字方塊 4"/>
          <p:cNvSpPr txBox="1"/>
          <p:nvPr/>
        </p:nvSpPr>
        <p:spPr>
          <a:xfrm>
            <a:off x="142844" y="21429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請按下通訊錄按鍵</a:t>
            </a:r>
            <a:endParaRPr lang="zh-TW" altLang="en-US" dirty="0"/>
          </a:p>
        </p:txBody>
      </p:sp>
      <p:sp>
        <p:nvSpPr>
          <p:cNvPr id="6" name="向下箭號 5"/>
          <p:cNvSpPr/>
          <p:nvPr/>
        </p:nvSpPr>
        <p:spPr>
          <a:xfrm>
            <a:off x="785786" y="3500438"/>
            <a:ext cx="214314" cy="1071570"/>
          </a:xfrm>
          <a:prstGeom prst="downArrow">
            <a:avLst/>
          </a:prstGeom>
          <a:scene3d>
            <a:camera prst="orthographicFront">
              <a:rot lat="0" lon="0" rev="128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14356"/>
            <a:ext cx="8001056" cy="58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向下箭號 4"/>
          <p:cNvSpPr/>
          <p:nvPr/>
        </p:nvSpPr>
        <p:spPr>
          <a:xfrm>
            <a:off x="1071538" y="642918"/>
            <a:ext cx="142876" cy="2071702"/>
          </a:xfrm>
          <a:prstGeom prst="downArrow">
            <a:avLst/>
          </a:prstGeom>
          <a:solidFill>
            <a:srgbClr val="FF000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42844" y="28572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請按下新增使用者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780</TotalTime>
  <Words>295</Words>
  <Application>Microsoft Office PowerPoint</Application>
  <PresentationFormat>如螢幕大小 (4:3)</PresentationFormat>
  <Paragraphs>32</Paragraphs>
  <Slides>20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壁窗</vt:lpstr>
      <vt:lpstr>如何使用影印機WEB功能</vt:lpstr>
      <vt:lpstr>1.先到控制台尋找目前使用理光印表機型號</vt:lpstr>
      <vt:lpstr>2.預設mp c2550型號為範例,按右鍵選內容</vt:lpstr>
      <vt:lpstr> 3.查詢影印機ip位址選擇連接阜將此虛線拉開就可看到目前勾選影印機IP位址先抄下來ip位址,待會需在網址上輸入ip位址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2.預設A345C型號為範例,按右鍵選內容</vt:lpstr>
      <vt:lpstr>3.點選進階再來選取列印預設值</vt:lpstr>
      <vt:lpstr>4.再來點選印表機組態設定</vt:lpstr>
      <vt:lpstr>5.選取使用者代碼</vt:lpstr>
      <vt:lpstr>6.使用者代碼需輸入最多8碼數字</vt:lpstr>
      <vt:lpstr>投影片 17</vt:lpstr>
      <vt:lpstr>投影片 18</vt:lpstr>
      <vt:lpstr>投影片 19</vt:lpstr>
      <vt:lpstr>投影片 20</vt:lpstr>
    </vt:vector>
  </TitlesOfParts>
  <Company>Collings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如何用影印機WEB增加使用者</dc:title>
  <dc:creator>Colling</dc:creator>
  <cp:lastModifiedBy>Antony</cp:lastModifiedBy>
  <cp:revision>36</cp:revision>
  <dcterms:created xsi:type="dcterms:W3CDTF">2012-08-01T05:42:11Z</dcterms:created>
  <dcterms:modified xsi:type="dcterms:W3CDTF">2014-09-18T10:23:42Z</dcterms:modified>
</cp:coreProperties>
</file>