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9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213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4776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170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7046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2298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9669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839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6887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7956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0435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0699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5965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55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0</Words>
  <Application>Microsoft Office PowerPoint</Application>
  <PresentationFormat>寬螢幕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新細明體</vt:lpstr>
      <vt:lpstr>Arial</vt:lpstr>
      <vt:lpstr>Calibri</vt:lpstr>
      <vt:lpstr>Calibri Light</vt:lpstr>
      <vt:lpstr>Office 佈景主題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竣瑋 吳</dc:creator>
  <cp:lastModifiedBy>竣瑋 吳</cp:lastModifiedBy>
  <cp:revision>17</cp:revision>
  <dcterms:created xsi:type="dcterms:W3CDTF">2020-04-15T07:31:41Z</dcterms:created>
  <dcterms:modified xsi:type="dcterms:W3CDTF">2020-04-15T09:35:12Z</dcterms:modified>
</cp:coreProperties>
</file>